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69" r:id="rId2"/>
    <p:sldId id="417" r:id="rId3"/>
    <p:sldId id="421" r:id="rId4"/>
    <p:sldId id="418" r:id="rId5"/>
    <p:sldId id="419" r:id="rId6"/>
    <p:sldId id="424" r:id="rId7"/>
    <p:sldId id="422" r:id="rId8"/>
    <p:sldId id="423" r:id="rId9"/>
    <p:sldId id="420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29737"/>
    <a:srgbClr val="D0D3CB"/>
    <a:srgbClr val="5E616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235" autoAdjust="0"/>
    <p:restoredTop sz="90929" autoAdjust="0"/>
  </p:normalViewPr>
  <p:slideViewPr>
    <p:cSldViewPr snapToGrid="0">
      <p:cViewPr varScale="1">
        <p:scale>
          <a:sx n="94" d="100"/>
          <a:sy n="94" d="100"/>
        </p:scale>
        <p:origin x="-97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6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BD6AED5-0A0D-4834-A8A7-218D6075A0BC}" type="datetimeFigureOut">
              <a:rPr lang="en-US"/>
              <a:pPr>
                <a:defRPr/>
              </a:pPr>
              <a:t>7/29/2018</a:t>
            </a:fld>
            <a:endParaRPr lang="en-US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7737476-EB46-492C-9782-902E2105F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38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9012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/>
            </a:lvl1pPr>
          </a:lstStyle>
          <a:p>
            <a:pPr>
              <a:defRPr/>
            </a:pPr>
            <a:fld id="{A98286D6-8DC6-425D-8C27-2C6174FB0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186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AT_Tit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AT_Title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72400" cy="612648"/>
          </a:xfrm>
        </p:spPr>
        <p:txBody>
          <a:bodyPr/>
          <a:lstStyle>
            <a:lvl1pPr algn="l">
              <a:defRPr sz="30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7772400" cy="530352"/>
          </a:xfr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63555-7183-4FEC-A283-F6CEE962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6213"/>
            <a:ext cx="3810000" cy="426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6213"/>
            <a:ext cx="3810000" cy="4268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EB941-B35C-44D0-81E5-011BBA2D9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D716-B1A1-4788-B084-D9D6B5E2F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5EF10-7567-4B38-B65C-4DE39C034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4838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6213"/>
            <a:ext cx="7772400" cy="42687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7148-4420-4310-B84E-B862CACD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atalyst_PP_Footer_R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Catalyst_PP_Header_R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6213"/>
            <a:ext cx="7772400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324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latin typeface="+mn-lt"/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246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1"/>
                </a:solidFill>
                <a:latin typeface="+mn-lt"/>
                <a:ea typeface="ＭＳ Ｐゴシック" pitchFamily="-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324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latin typeface="+mn-lt"/>
                <a:ea typeface="ＭＳ Ｐゴシック" pitchFamily="-64" charset="-128"/>
              </a:defRPr>
            </a:lvl1pPr>
          </a:lstStyle>
          <a:p>
            <a:pPr>
              <a:defRPr/>
            </a:pPr>
            <a:fld id="{E11D63FA-B720-44C4-886A-9FA26A91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4838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Verdana" pitchFamily="-64" charset="0"/>
          <a:ea typeface="ＭＳ Ｐゴシック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092200"/>
            <a:ext cx="8181975" cy="1729827"/>
          </a:xfrm>
        </p:spPr>
        <p:txBody>
          <a:bodyPr/>
          <a:lstStyle/>
          <a:p>
            <a:pPr algn="ctr"/>
            <a:r>
              <a:rPr lang="en-US" dirty="0"/>
              <a:t>Cowichan Watershed Board Meeting – Review of conditions at lake Cowichan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75" y="3318932"/>
            <a:ext cx="8848725" cy="1586443"/>
          </a:xfrm>
        </p:spPr>
        <p:txBody>
          <a:bodyPr/>
          <a:lstStyle/>
          <a:p>
            <a:pPr algn="ctr"/>
            <a:r>
              <a:rPr lang="en-US" dirty="0"/>
              <a:t>July 30, 2018, </a:t>
            </a:r>
          </a:p>
          <a:p>
            <a:pPr algn="ctr"/>
            <a:r>
              <a:rPr lang="en-US" dirty="0"/>
              <a:t>Presentation by Graham Kissack</a:t>
            </a:r>
          </a:p>
        </p:txBody>
      </p:sp>
    </p:spTree>
    <p:extLst>
      <p:ext uri="{BB962C8B-B14F-4D97-AF65-F5344CB8AC3E}">
        <p14:creationId xmlns="" xmlns:p14="http://schemas.microsoft.com/office/powerpoint/2010/main" val="399968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view of Lake Cowichan Weir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51" y="1446213"/>
            <a:ext cx="4993498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304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28" y="103906"/>
            <a:ext cx="8211710" cy="559641"/>
          </a:xfrm>
        </p:spPr>
        <p:txBody>
          <a:bodyPr/>
          <a:lstStyle/>
          <a:p>
            <a:r>
              <a:rPr lang="en-US" dirty="0" smtClean="0"/>
              <a:t>Projection shows </a:t>
            </a:r>
            <a:r>
              <a:rPr lang="en-US" dirty="0"/>
              <a:t>inadequate </a:t>
            </a:r>
            <a:r>
              <a:rPr lang="en-US" dirty="0" smtClean="0"/>
              <a:t>inventory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4265" y="632816"/>
            <a:ext cx="6708298" cy="53607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43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127222"/>
            <a:ext cx="8404529" cy="528234"/>
          </a:xfrm>
        </p:spPr>
        <p:txBody>
          <a:bodyPr/>
          <a:lstStyle/>
          <a:p>
            <a:r>
              <a:rPr lang="en-US" dirty="0"/>
              <a:t>Release of water from </a:t>
            </a:r>
            <a:r>
              <a:rPr lang="en-US" dirty="0" smtClean="0"/>
              <a:t>lake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4521" y="623087"/>
            <a:ext cx="6849422" cy="5572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961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48" y="461176"/>
            <a:ext cx="3172569" cy="5526156"/>
          </a:xfrm>
        </p:spPr>
        <p:txBody>
          <a:bodyPr/>
          <a:lstStyle/>
          <a:p>
            <a:r>
              <a:rPr lang="en-US" dirty="0"/>
              <a:t>Weather Forecast for coming week shows hot dry weather. Rainfall not expected to return until mid to late October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698" y="1009778"/>
            <a:ext cx="5007529" cy="4193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133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7248" y="224512"/>
            <a:ext cx="7772400" cy="685800"/>
          </a:xfrm>
        </p:spPr>
        <p:txBody>
          <a:bodyPr/>
          <a:lstStyle/>
          <a:p>
            <a:r>
              <a:rPr lang="en-US" dirty="0" smtClean="0"/>
              <a:t>July / August /September Forecast</a:t>
            </a:r>
            <a:endParaRPr lang="en-CA" dirty="0"/>
          </a:p>
        </p:txBody>
      </p:sp>
      <p:pic>
        <p:nvPicPr>
          <p:cNvPr id="1026" name="Picture 2" descr="Current 1-3 month Temperature Probabilistic Forec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141" y="817296"/>
            <a:ext cx="5581677" cy="5379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9512" y="159027"/>
            <a:ext cx="2443803" cy="5876014"/>
          </a:xfrm>
        </p:spPr>
        <p:txBody>
          <a:bodyPr/>
          <a:lstStyle/>
          <a:p>
            <a:r>
              <a:rPr lang="en-US" dirty="0" smtClean="0"/>
              <a:t>KWL </a:t>
            </a:r>
            <a:r>
              <a:rPr lang="en-US" dirty="0"/>
              <a:t>projections </a:t>
            </a:r>
            <a:r>
              <a:rPr lang="en-US" dirty="0" smtClean="0"/>
              <a:t>(@ 10%ile summer)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Pumping estimated to begin on Sep 12 </a:t>
            </a:r>
            <a:r>
              <a:rPr lang="en-US" dirty="0" smtClean="0"/>
              <a:t>@ </a:t>
            </a:r>
            <a:r>
              <a:rPr lang="en-US" dirty="0"/>
              <a:t>5.5 cms </a:t>
            </a:r>
            <a:r>
              <a:rPr lang="en-US" dirty="0" smtClean="0"/>
              <a:t>OR </a:t>
            </a:r>
            <a:r>
              <a:rPr lang="en-US" dirty="0"/>
              <a:t>Sep 19 </a:t>
            </a:r>
            <a:r>
              <a:rPr lang="en-US" dirty="0" smtClean="0"/>
              <a:t>@4.5 </a:t>
            </a:r>
            <a:r>
              <a:rPr lang="en-US" dirty="0"/>
              <a:t>cms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3316" y="422756"/>
            <a:ext cx="6620684" cy="5607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688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2472" y="445273"/>
            <a:ext cx="6761527" cy="516203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 rot="10800000" flipV="1">
            <a:off x="0" y="175211"/>
            <a:ext cx="2443803" cy="587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KWL projections (@ 2017 summer)</a:t>
            </a:r>
            <a:b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Pumping estimated to begin on Oct 4 @5.5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cms OR Oct 25 @4.5 cms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66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26" y="120856"/>
            <a:ext cx="7772400" cy="685800"/>
          </a:xfrm>
        </p:spPr>
        <p:txBody>
          <a:bodyPr/>
          <a:lstStyle/>
          <a:p>
            <a:r>
              <a:rPr lang="en-US" dirty="0" smtClean="0"/>
              <a:t>Actions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16" y="888713"/>
            <a:ext cx="8452893" cy="4160717"/>
          </a:xfrm>
        </p:spPr>
        <p:txBody>
          <a:bodyPr/>
          <a:lstStyle/>
          <a:p>
            <a:r>
              <a:rPr lang="en-US" sz="2000" dirty="0" smtClean="0"/>
              <a:t>Consider further </a:t>
            </a:r>
            <a:r>
              <a:rPr lang="en-US" sz="2000" dirty="0"/>
              <a:t>flow adjustments </a:t>
            </a:r>
            <a:r>
              <a:rPr lang="en-US" sz="2000" dirty="0" smtClean="0"/>
              <a:t>– 5.5 </a:t>
            </a:r>
            <a:r>
              <a:rPr lang="en-US" sz="2000" dirty="0"/>
              <a:t>cms down to 4.5 cms beginning as early as Aug </a:t>
            </a:r>
            <a:r>
              <a:rPr lang="en-US" sz="2000" dirty="0" smtClean="0"/>
              <a:t>1</a:t>
            </a:r>
            <a:endParaRPr lang="en-US" sz="2000" dirty="0"/>
          </a:p>
          <a:p>
            <a:r>
              <a:rPr lang="en-US" sz="2000" dirty="0"/>
              <a:t>Catalyst to prepare for </a:t>
            </a:r>
            <a:r>
              <a:rPr lang="en-US" sz="2000" dirty="0" smtClean="0"/>
              <a:t>potential pumping </a:t>
            </a:r>
            <a:r>
              <a:rPr lang="en-US" sz="2000" dirty="0"/>
              <a:t>of water </a:t>
            </a:r>
            <a:r>
              <a:rPr lang="en-US" sz="2000" dirty="0" smtClean="0"/>
              <a:t>using </a:t>
            </a:r>
            <a:r>
              <a:rPr lang="en-US" sz="2000" dirty="0"/>
              <a:t>negative </a:t>
            </a:r>
            <a:r>
              <a:rPr lang="en-US" sz="2000" dirty="0" smtClean="0"/>
              <a:t>storage. Unproven solution:</a:t>
            </a:r>
          </a:p>
          <a:p>
            <a:pPr lvl="1"/>
            <a:r>
              <a:rPr lang="en-US" sz="1600" dirty="0" smtClean="0"/>
              <a:t>Not yet approved by FLNRO or DFO</a:t>
            </a:r>
          </a:p>
          <a:p>
            <a:pPr lvl="1"/>
            <a:r>
              <a:rPr lang="en-US" sz="1600" dirty="0" smtClean="0"/>
              <a:t>Impact on Vancouver Island Lamprey?</a:t>
            </a:r>
          </a:p>
          <a:p>
            <a:pPr lvl="1"/>
            <a:r>
              <a:rPr lang="en-US" sz="1600" dirty="0" smtClean="0"/>
              <a:t>Impact on waterfront properties?</a:t>
            </a:r>
            <a:endParaRPr lang="en-US" sz="1600" dirty="0"/>
          </a:p>
          <a:p>
            <a:r>
              <a:rPr lang="en-US" sz="2000" dirty="0"/>
              <a:t>Catalyst to apply for authorization to steward the fish and fish habitat of </a:t>
            </a:r>
            <a:r>
              <a:rPr lang="en-US" sz="2000" dirty="0" smtClean="0"/>
              <a:t>Lake </a:t>
            </a:r>
            <a:r>
              <a:rPr lang="en-US" sz="2000" dirty="0"/>
              <a:t>Cowichan shoreline with specific focus on the SARA listed Vancouver Lamprey</a:t>
            </a:r>
          </a:p>
          <a:p>
            <a:r>
              <a:rPr lang="en-US" sz="2000" dirty="0"/>
              <a:t>Province to conclude the 10 year license for pumping water from lake to river to ensure this action is available if needed</a:t>
            </a:r>
          </a:p>
        </p:txBody>
      </p:sp>
    </p:spTree>
    <p:extLst>
      <p:ext uri="{BB962C8B-B14F-4D97-AF65-F5344CB8AC3E}">
        <p14:creationId xmlns="" xmlns:p14="http://schemas.microsoft.com/office/powerpoint/2010/main" val="369639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13727</TotalTime>
  <Words>173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Cowichan Watershed Board Meeting – Review of conditions at lake Cowichan</vt:lpstr>
      <vt:lpstr>Aerial view of Lake Cowichan Weir</vt:lpstr>
      <vt:lpstr>Projection shows inadequate inventory</vt:lpstr>
      <vt:lpstr>Release of water from lake</vt:lpstr>
      <vt:lpstr>Weather Forecast for coming week shows hot dry weather. Rainfall not expected to return until mid to late October</vt:lpstr>
      <vt:lpstr>July / August /September Forecast</vt:lpstr>
      <vt:lpstr>KWL projections (@ 10%ile summer)  Pumping estimated to begin on Sep 12 @ 5.5 cms OR Sep 19 @4.5 cms</vt:lpstr>
      <vt:lpstr>Slide 8</vt:lpstr>
      <vt:lpstr>Actions moving forward</vt:lpstr>
    </vt:vector>
  </TitlesOfParts>
  <Company>Martin Aveyard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Kissack, Graham (Richmond)</dc:creator>
  <cp:lastModifiedBy>Graham</cp:lastModifiedBy>
  <cp:revision>413</cp:revision>
  <dcterms:modified xsi:type="dcterms:W3CDTF">2018-07-30T05:30:30Z</dcterms:modified>
</cp:coreProperties>
</file>